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7" r:id="rId2"/>
    <p:sldId id="258" r:id="rId3"/>
    <p:sldId id="259" r:id="rId4"/>
    <p:sldId id="260" r:id="rId5"/>
    <p:sldId id="262" r:id="rId6"/>
    <p:sldId id="263" r:id="rId7"/>
    <p:sldId id="265" r:id="rId8"/>
    <p:sldId id="266" r:id="rId9"/>
    <p:sldId id="268" r:id="rId10"/>
    <p:sldId id="269" r:id="rId11"/>
    <p:sldId id="270" r:id="rId12"/>
    <p:sldId id="271" r:id="rId13"/>
    <p:sldId id="272" r:id="rId14"/>
    <p:sldId id="273" r:id="rId15"/>
    <p:sldId id="274" r:id="rId16"/>
    <p:sldId id="275" r:id="rId17"/>
    <p:sldId id="276" r:id="rId18"/>
    <p:sldId id="277" r:id="rId19"/>
    <p:sldId id="278" r:id="rId20"/>
    <p:sldId id="279" r:id="rId21"/>
    <p:sldId id="280" r:id="rId22"/>
    <p:sldId id="281" r:id="rId23"/>
    <p:sldId id="282" r:id="rId24"/>
    <p:sldId id="286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74" autoAdjust="0"/>
    <p:restoredTop sz="94633" autoAdjust="0"/>
  </p:normalViewPr>
  <p:slideViewPr>
    <p:cSldViewPr>
      <p:cViewPr varScale="1">
        <p:scale>
          <a:sx n="111" d="100"/>
          <a:sy n="111" d="100"/>
        </p:scale>
        <p:origin x="-1614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855CD5C8-0A70-4097-A8A9-992B916A80FF}" type="datetimeFigureOut">
              <a:rPr lang="ru-RU" smtClean="0"/>
              <a:t>17.12.2012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A2DB15A3-9F14-41ED-A107-262EF20124E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pull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55CD5C8-0A70-4097-A8A9-992B916A80FF}" type="datetimeFigureOut">
              <a:rPr lang="ru-RU" smtClean="0"/>
              <a:t>17.12.2012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2DB15A3-9F14-41ED-A107-262EF20124E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pull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55CD5C8-0A70-4097-A8A9-992B916A80FF}" type="datetimeFigureOut">
              <a:rPr lang="ru-RU" smtClean="0"/>
              <a:t>17.12.2012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2DB15A3-9F14-41ED-A107-262EF20124E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pull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55CD5C8-0A70-4097-A8A9-992B916A80FF}" type="datetimeFigureOut">
              <a:rPr lang="ru-RU" smtClean="0"/>
              <a:t>17.12.2012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2DB15A3-9F14-41ED-A107-262EF20124ED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  <p:transition spd="slow">
    <p:pull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55CD5C8-0A70-4097-A8A9-992B916A80FF}" type="datetimeFigureOut">
              <a:rPr lang="ru-RU" smtClean="0"/>
              <a:t>17.12.2012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2DB15A3-9F14-41ED-A107-262EF20124ED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pull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55CD5C8-0A70-4097-A8A9-992B916A80FF}" type="datetimeFigureOut">
              <a:rPr lang="ru-RU" smtClean="0"/>
              <a:t>17.12.2012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2DB15A3-9F14-41ED-A107-262EF20124ED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pull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55CD5C8-0A70-4097-A8A9-992B916A80FF}" type="datetimeFigureOut">
              <a:rPr lang="ru-RU" smtClean="0"/>
              <a:t>17.12.2012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2DB15A3-9F14-41ED-A107-262EF20124ED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pull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55CD5C8-0A70-4097-A8A9-992B916A80FF}" type="datetimeFigureOut">
              <a:rPr lang="ru-RU" smtClean="0"/>
              <a:t>17.12.2012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2DB15A3-9F14-41ED-A107-262EF20124ED}" type="slidenum">
              <a:rPr lang="ru-RU" smtClean="0"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pull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55CD5C8-0A70-4097-A8A9-992B916A80FF}" type="datetimeFigureOut">
              <a:rPr lang="ru-RU" smtClean="0"/>
              <a:t>17.12.2012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2DB15A3-9F14-41ED-A107-262EF20124E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pull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855CD5C8-0A70-4097-A8A9-992B916A80FF}" type="datetimeFigureOut">
              <a:rPr lang="ru-RU" smtClean="0"/>
              <a:t>17.12.2012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2DB15A3-9F14-41ED-A107-262EF20124ED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pull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855CD5C8-0A70-4097-A8A9-992B916A80FF}" type="datetimeFigureOut">
              <a:rPr lang="ru-RU" smtClean="0"/>
              <a:t>17.12.2012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A2DB15A3-9F14-41ED-A107-262EF20124ED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pull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855CD5C8-0A70-4097-A8A9-992B916A80FF}" type="datetimeFigureOut">
              <a:rPr lang="ru-RU" smtClean="0"/>
              <a:t>17.12.2012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A2DB15A3-9F14-41ED-A107-262EF20124ED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ransition spd="slow">
    <p:pull/>
  </p:transition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815696"/>
            <a:ext cx="8229600" cy="3856846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dirty="0" smtClean="0"/>
              <a:t>Классификация </a:t>
            </a:r>
            <a:r>
              <a:rPr lang="ru-RU" sz="3600" dirty="0" err="1" smtClean="0"/>
              <a:t>гидроаппаратов</a:t>
            </a:r>
            <a:r>
              <a:rPr lang="ru-RU" sz="3600" dirty="0" smtClean="0"/>
              <a:t> по функциональному признаку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277767208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988840"/>
            <a:ext cx="8229600" cy="2607173"/>
          </a:xfrm>
        </p:spPr>
      </p:pic>
    </p:spTree>
    <p:extLst>
      <p:ext uri="{BB962C8B-B14F-4D97-AF65-F5344CB8AC3E}">
        <p14:creationId xmlns:p14="http://schemas.microsoft.com/office/powerpoint/2010/main" val="1047605983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700808"/>
            <a:ext cx="8229600" cy="3275572"/>
          </a:xfrm>
        </p:spPr>
      </p:pic>
    </p:spTree>
    <p:extLst>
      <p:ext uri="{BB962C8B-B14F-4D97-AF65-F5344CB8AC3E}">
        <p14:creationId xmlns:p14="http://schemas.microsoft.com/office/powerpoint/2010/main" val="1270284353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124744"/>
            <a:ext cx="8221873" cy="4525962"/>
          </a:xfrm>
        </p:spPr>
      </p:pic>
    </p:spTree>
    <p:extLst>
      <p:ext uri="{BB962C8B-B14F-4D97-AF65-F5344CB8AC3E}">
        <p14:creationId xmlns:p14="http://schemas.microsoft.com/office/powerpoint/2010/main" val="2198278727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268760"/>
            <a:ext cx="8229600" cy="3508271"/>
          </a:xfrm>
        </p:spPr>
      </p:pic>
    </p:spTree>
    <p:extLst>
      <p:ext uri="{BB962C8B-B14F-4D97-AF65-F5344CB8AC3E}">
        <p14:creationId xmlns:p14="http://schemas.microsoft.com/office/powerpoint/2010/main" val="2965334190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4" y="1052736"/>
            <a:ext cx="6042683" cy="4525962"/>
          </a:xfrm>
        </p:spPr>
      </p:pic>
    </p:spTree>
    <p:extLst>
      <p:ext uri="{BB962C8B-B14F-4D97-AF65-F5344CB8AC3E}">
        <p14:creationId xmlns:p14="http://schemas.microsoft.com/office/powerpoint/2010/main" val="2440419727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9623" y="1581642"/>
            <a:ext cx="7184754" cy="4324954"/>
          </a:xfrm>
        </p:spPr>
      </p:pic>
    </p:spTree>
    <p:extLst>
      <p:ext uri="{BB962C8B-B14F-4D97-AF65-F5344CB8AC3E}">
        <p14:creationId xmlns:p14="http://schemas.microsoft.com/office/powerpoint/2010/main" val="1348359089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268760"/>
            <a:ext cx="8229600" cy="2663398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Обратные клапаны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4077072"/>
            <a:ext cx="7164288" cy="26201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3549269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412776"/>
            <a:ext cx="8229600" cy="2236690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Гидрозамки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3789040"/>
            <a:ext cx="8275168" cy="2736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9255693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731" y="2157565"/>
            <a:ext cx="7792538" cy="3173108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err="1" smtClean="0"/>
              <a:t>Гидроаппараты</a:t>
            </a:r>
            <a:r>
              <a:rPr lang="ru-RU" dirty="0" smtClean="0"/>
              <a:t> управления давлением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8700636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853" y="116632"/>
            <a:ext cx="7560840" cy="324036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3501008"/>
            <a:ext cx="7941410" cy="32246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9612773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916956"/>
            <a:ext cx="8229600" cy="3654325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Принцип действия </a:t>
            </a:r>
            <a:r>
              <a:rPr lang="ru-RU" dirty="0" err="1" smtClean="0"/>
              <a:t>гидроаппаратов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03777950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628800"/>
            <a:ext cx="8229600" cy="3728975"/>
          </a:xfrm>
        </p:spPr>
      </p:pic>
    </p:spTree>
    <p:extLst>
      <p:ext uri="{BB962C8B-B14F-4D97-AF65-F5344CB8AC3E}">
        <p14:creationId xmlns:p14="http://schemas.microsoft.com/office/powerpoint/2010/main" val="3202110195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5776" y="116632"/>
            <a:ext cx="4049762" cy="1867655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04864"/>
            <a:ext cx="9144000" cy="35629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3356640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16632"/>
            <a:ext cx="8229600" cy="3175220"/>
          </a:xfr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3429000"/>
            <a:ext cx="6895498" cy="3205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1897517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88640"/>
            <a:ext cx="8229600" cy="2961772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429000"/>
            <a:ext cx="9144000" cy="2663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4470536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700808"/>
            <a:ext cx="8229600" cy="3838460"/>
          </a:xfrm>
        </p:spPr>
      </p:pic>
    </p:spTree>
    <p:extLst>
      <p:ext uri="{BB962C8B-B14F-4D97-AF65-F5344CB8AC3E}">
        <p14:creationId xmlns:p14="http://schemas.microsoft.com/office/powerpoint/2010/main" val="36392430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838509"/>
            <a:ext cx="8229600" cy="3811219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Маркировка отверстий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3769413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008592"/>
            <a:ext cx="8229600" cy="3471054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95536" y="47667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Модель и принцип построения условного графического обозначения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02346608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326101"/>
            <a:ext cx="8229600" cy="2836036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Управление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1771489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2" y="1052736"/>
            <a:ext cx="5887272" cy="4211752"/>
          </a:xfrm>
        </p:spPr>
      </p:pic>
    </p:spTree>
    <p:extLst>
      <p:ext uri="{BB962C8B-B14F-4D97-AF65-F5344CB8AC3E}">
        <p14:creationId xmlns:p14="http://schemas.microsoft.com/office/powerpoint/2010/main" val="3693613997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162918"/>
            <a:ext cx="8229600" cy="3162402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Управление гидроцилиндром одностороннего действия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43583925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196752"/>
            <a:ext cx="8229600" cy="2443852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Золотниковый распределитель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077072"/>
            <a:ext cx="9144000" cy="24737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7691225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628800"/>
            <a:ext cx="8229600" cy="3773766"/>
          </a:xfrm>
        </p:spPr>
      </p:pic>
    </p:spTree>
    <p:extLst>
      <p:ext uri="{BB962C8B-B14F-4D97-AF65-F5344CB8AC3E}">
        <p14:creationId xmlns:p14="http://schemas.microsoft.com/office/powerpoint/2010/main" val="156909312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37</TotalTime>
  <Words>30</Words>
  <Application>Microsoft Office PowerPoint</Application>
  <PresentationFormat>Экран (4:3)</PresentationFormat>
  <Paragraphs>10</Paragraphs>
  <Slides>24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Открытая</vt:lpstr>
      <vt:lpstr>Классификация гидроаппаратов по функциональному признаку</vt:lpstr>
      <vt:lpstr>Принцип действия гидроаппаратов</vt:lpstr>
      <vt:lpstr>Маркировка отверстий</vt:lpstr>
      <vt:lpstr>Модель и принцип построения условного графического обозначения</vt:lpstr>
      <vt:lpstr>Управление</vt:lpstr>
      <vt:lpstr>Презентация PowerPoint</vt:lpstr>
      <vt:lpstr>Управление гидроцилиндром одностороннего действия</vt:lpstr>
      <vt:lpstr>Золотниковый распределитель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Обратные клапаны</vt:lpstr>
      <vt:lpstr>Гидрозамки</vt:lpstr>
      <vt:lpstr>Гидроаппараты управления давлением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Марк</dc:creator>
  <cp:lastModifiedBy>admin</cp:lastModifiedBy>
  <cp:revision>5</cp:revision>
  <dcterms:created xsi:type="dcterms:W3CDTF">2012-12-12T19:27:47Z</dcterms:created>
  <dcterms:modified xsi:type="dcterms:W3CDTF">2012-12-17T13:25:09Z</dcterms:modified>
</cp:coreProperties>
</file>